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8" r:id="rId12"/>
    <p:sldId id="277" r:id="rId13"/>
    <p:sldId id="280" r:id="rId14"/>
    <p:sldId id="282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12165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9970C-DF4A-4958-9B4D-CFE1E2B2DF5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7A47856-ACD2-4D91-A55D-863BA8DC7791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search for movies</a:t>
          </a:r>
          <a:endParaRPr lang="en-US"/>
        </a:p>
      </dgm:t>
    </dgm:pt>
    <dgm:pt modelId="{E9179874-A9D1-4607-8DFA-2FD5629F3B01}" type="parTrans" cxnId="{E117F30A-633C-4D25-AD1F-9B44F3029722}">
      <dgm:prSet/>
      <dgm:spPr/>
      <dgm:t>
        <a:bodyPr/>
        <a:lstStyle/>
        <a:p>
          <a:endParaRPr lang="en-US"/>
        </a:p>
      </dgm:t>
    </dgm:pt>
    <dgm:pt modelId="{4C43940E-E8EE-4495-9630-EF2CA8289303}" type="sibTrans" cxnId="{E117F30A-633C-4D25-AD1F-9B44F3029722}">
      <dgm:prSet/>
      <dgm:spPr/>
      <dgm:t>
        <a:bodyPr/>
        <a:lstStyle/>
        <a:p>
          <a:endParaRPr lang="en-US"/>
        </a:p>
      </dgm:t>
    </dgm:pt>
    <dgm:pt modelId="{1869429B-2745-40C7-9F59-2C069E8B366C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manage a watchlist</a:t>
          </a:r>
          <a:endParaRPr lang="en-US"/>
        </a:p>
      </dgm:t>
    </dgm:pt>
    <dgm:pt modelId="{798ECDB2-2D37-41C4-975F-2C5C7BEB287F}" type="parTrans" cxnId="{5ABB5BB5-1DD3-4B16-8BD6-3CC580457B2E}">
      <dgm:prSet/>
      <dgm:spPr/>
      <dgm:t>
        <a:bodyPr/>
        <a:lstStyle/>
        <a:p>
          <a:endParaRPr lang="en-US"/>
        </a:p>
      </dgm:t>
    </dgm:pt>
    <dgm:pt modelId="{12F793DD-B3F6-4CC9-9C05-2F90CD26F9B5}" type="sibTrans" cxnId="{5ABB5BB5-1DD3-4B16-8BD6-3CC580457B2E}">
      <dgm:prSet/>
      <dgm:spPr/>
      <dgm:t>
        <a:bodyPr/>
        <a:lstStyle/>
        <a:p>
          <a:endParaRPr lang="en-US"/>
        </a:p>
      </dgm:t>
    </dgm:pt>
    <dgm:pt modelId="{9ABFCE3D-A9E1-4518-87B4-AED5040FE44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vote for movies with friends</a:t>
          </a:r>
          <a:endParaRPr lang="en-US"/>
        </a:p>
      </dgm:t>
    </dgm:pt>
    <dgm:pt modelId="{0220BC19-F054-49B6-A690-D5DE9CE836DE}" type="parTrans" cxnId="{EA73FD59-01BE-45AD-AD8A-9836FA3EA969}">
      <dgm:prSet/>
      <dgm:spPr/>
      <dgm:t>
        <a:bodyPr/>
        <a:lstStyle/>
        <a:p>
          <a:endParaRPr lang="en-US"/>
        </a:p>
      </dgm:t>
    </dgm:pt>
    <dgm:pt modelId="{9E528282-118F-4EC5-9DD1-1C2D4211C70B}" type="sibTrans" cxnId="{EA73FD59-01BE-45AD-AD8A-9836FA3EA969}">
      <dgm:prSet/>
      <dgm:spPr/>
      <dgm:t>
        <a:bodyPr/>
        <a:lstStyle/>
        <a:p>
          <a:endParaRPr lang="en-US"/>
        </a:p>
      </dgm:t>
    </dgm:pt>
    <dgm:pt modelId="{8D398C1A-DAB7-40E2-88BE-D6B2AFBB87B8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choose what to watch</a:t>
          </a:r>
          <a:endParaRPr lang="en-US"/>
        </a:p>
      </dgm:t>
    </dgm:pt>
    <dgm:pt modelId="{A23A999B-1EE1-4E17-BFBA-F2A95BD08576}" type="parTrans" cxnId="{233934BF-C536-4FCB-AEC1-2AE7724D1CFE}">
      <dgm:prSet/>
      <dgm:spPr/>
      <dgm:t>
        <a:bodyPr/>
        <a:lstStyle/>
        <a:p>
          <a:endParaRPr lang="en-US"/>
        </a:p>
      </dgm:t>
    </dgm:pt>
    <dgm:pt modelId="{7BE6719D-A9E4-4144-AA70-FEB9329595A9}" type="sibTrans" cxnId="{233934BF-C536-4FCB-AEC1-2AE7724D1CFE}">
      <dgm:prSet/>
      <dgm:spPr/>
      <dgm:t>
        <a:bodyPr/>
        <a:lstStyle/>
        <a:p>
          <a:endParaRPr lang="en-US"/>
        </a:p>
      </dgm:t>
    </dgm:pt>
    <dgm:pt modelId="{D74440E1-5AA6-4342-A2DA-85FAFF63F0C7}" type="pres">
      <dgm:prSet presAssocID="{E999970C-DF4A-4958-9B4D-CFE1E2B2DF59}" presName="root" presStyleCnt="0">
        <dgm:presLayoutVars>
          <dgm:dir/>
          <dgm:resizeHandles val="exact"/>
        </dgm:presLayoutVars>
      </dgm:prSet>
      <dgm:spPr/>
    </dgm:pt>
    <dgm:pt modelId="{5D5CAA96-D338-46DB-8EFC-5153A825A769}" type="pres">
      <dgm:prSet presAssocID="{97A47856-ACD2-4D91-A55D-863BA8DC7791}" presName="compNode" presStyleCnt="0"/>
      <dgm:spPr/>
    </dgm:pt>
    <dgm:pt modelId="{10E03816-EDE3-4CA0-8950-802C767D3A57}" type="pres">
      <dgm:prSet presAssocID="{97A47856-ACD2-4D91-A55D-863BA8DC7791}" presName="bgRect" presStyleLbl="bgShp" presStyleIdx="0" presStyleCnt="4" custLinFactY="-8226" custLinFactNeighborX="12500" custLinFactNeighborY="-100000"/>
      <dgm:spPr/>
    </dgm:pt>
    <dgm:pt modelId="{5A65331A-DE91-4E10-9292-F23E427C75F1}" type="pres">
      <dgm:prSet presAssocID="{97A47856-ACD2-4D91-A55D-863BA8DC779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17C43383-4982-402D-A124-BC46E5B3F447}" type="pres">
      <dgm:prSet presAssocID="{97A47856-ACD2-4D91-A55D-863BA8DC7791}" presName="spaceRect" presStyleCnt="0"/>
      <dgm:spPr/>
    </dgm:pt>
    <dgm:pt modelId="{FF803A84-E1CF-4418-8B8C-B02C6E1E9147}" type="pres">
      <dgm:prSet presAssocID="{97A47856-ACD2-4D91-A55D-863BA8DC7791}" presName="parTx" presStyleLbl="revTx" presStyleIdx="0" presStyleCnt="4">
        <dgm:presLayoutVars>
          <dgm:chMax val="0"/>
          <dgm:chPref val="0"/>
        </dgm:presLayoutVars>
      </dgm:prSet>
      <dgm:spPr/>
    </dgm:pt>
    <dgm:pt modelId="{F32A7B43-0A62-4355-A845-0706791662DC}" type="pres">
      <dgm:prSet presAssocID="{4C43940E-E8EE-4495-9630-EF2CA8289303}" presName="sibTrans" presStyleCnt="0"/>
      <dgm:spPr/>
    </dgm:pt>
    <dgm:pt modelId="{D042F7E3-924E-4AC7-B0DB-0C6CF0CEF918}" type="pres">
      <dgm:prSet presAssocID="{1869429B-2745-40C7-9F59-2C069E8B366C}" presName="compNode" presStyleCnt="0"/>
      <dgm:spPr/>
    </dgm:pt>
    <dgm:pt modelId="{5D53CE35-95DD-420C-8A8A-A3F65E222D33}" type="pres">
      <dgm:prSet presAssocID="{1869429B-2745-40C7-9F59-2C069E8B366C}" presName="bgRect" presStyleLbl="bgShp" presStyleIdx="1" presStyleCnt="4"/>
      <dgm:spPr/>
    </dgm:pt>
    <dgm:pt modelId="{4D275BBE-D598-4976-8D6A-4D55AC0FE638}" type="pres">
      <dgm:prSet presAssocID="{1869429B-2745-40C7-9F59-2C069E8B366C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ck with solid fill"/>
        </a:ext>
      </dgm:extLst>
    </dgm:pt>
    <dgm:pt modelId="{1C7E7FD9-4720-4118-9558-A7397DA3B253}" type="pres">
      <dgm:prSet presAssocID="{1869429B-2745-40C7-9F59-2C069E8B366C}" presName="spaceRect" presStyleCnt="0"/>
      <dgm:spPr/>
    </dgm:pt>
    <dgm:pt modelId="{92C6A78F-11F0-4148-A13E-9E5ECF89B4D9}" type="pres">
      <dgm:prSet presAssocID="{1869429B-2745-40C7-9F59-2C069E8B366C}" presName="parTx" presStyleLbl="revTx" presStyleIdx="1" presStyleCnt="4">
        <dgm:presLayoutVars>
          <dgm:chMax val="0"/>
          <dgm:chPref val="0"/>
        </dgm:presLayoutVars>
      </dgm:prSet>
      <dgm:spPr/>
    </dgm:pt>
    <dgm:pt modelId="{ED908D6A-08F3-4CBB-9065-8A3F39DE66B3}" type="pres">
      <dgm:prSet presAssocID="{12F793DD-B3F6-4CC9-9C05-2F90CD26F9B5}" presName="sibTrans" presStyleCnt="0"/>
      <dgm:spPr/>
    </dgm:pt>
    <dgm:pt modelId="{77F00C05-9FD4-40CE-882A-B8712146F51D}" type="pres">
      <dgm:prSet presAssocID="{9ABFCE3D-A9E1-4518-87B4-AED5040FE440}" presName="compNode" presStyleCnt="0"/>
      <dgm:spPr/>
    </dgm:pt>
    <dgm:pt modelId="{2865DA99-D500-4E24-BE26-30CBB638A2A9}" type="pres">
      <dgm:prSet presAssocID="{9ABFCE3D-A9E1-4518-87B4-AED5040FE440}" presName="bgRect" presStyleLbl="bgShp" presStyleIdx="2" presStyleCnt="4"/>
      <dgm:spPr/>
    </dgm:pt>
    <dgm:pt modelId="{825671D7-9CBF-4182-9BA6-DBD252DCD27E}" type="pres">
      <dgm:prSet presAssocID="{9ABFCE3D-A9E1-4518-87B4-AED5040FE44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8EDCF25-5770-4056-AA58-485C78D1BAEC}" type="pres">
      <dgm:prSet presAssocID="{9ABFCE3D-A9E1-4518-87B4-AED5040FE440}" presName="spaceRect" presStyleCnt="0"/>
      <dgm:spPr/>
    </dgm:pt>
    <dgm:pt modelId="{9721C532-6325-41DA-8427-97D024B4D352}" type="pres">
      <dgm:prSet presAssocID="{9ABFCE3D-A9E1-4518-87B4-AED5040FE440}" presName="parTx" presStyleLbl="revTx" presStyleIdx="2" presStyleCnt="4">
        <dgm:presLayoutVars>
          <dgm:chMax val="0"/>
          <dgm:chPref val="0"/>
        </dgm:presLayoutVars>
      </dgm:prSet>
      <dgm:spPr/>
    </dgm:pt>
    <dgm:pt modelId="{C567F112-6AFE-43C3-94AA-E29BECFF1359}" type="pres">
      <dgm:prSet presAssocID="{9E528282-118F-4EC5-9DD1-1C2D4211C70B}" presName="sibTrans" presStyleCnt="0"/>
      <dgm:spPr/>
    </dgm:pt>
    <dgm:pt modelId="{3A548BD8-FBB5-4B79-A751-B51FEB2B656C}" type="pres">
      <dgm:prSet presAssocID="{8D398C1A-DAB7-40E2-88BE-D6B2AFBB87B8}" presName="compNode" presStyleCnt="0"/>
      <dgm:spPr/>
    </dgm:pt>
    <dgm:pt modelId="{64018D43-6639-4CF8-BDBB-A076B8E04AAD}" type="pres">
      <dgm:prSet presAssocID="{8D398C1A-DAB7-40E2-88BE-D6B2AFBB87B8}" presName="bgRect" presStyleLbl="bgShp" presStyleIdx="3" presStyleCnt="4"/>
      <dgm:spPr/>
    </dgm:pt>
    <dgm:pt modelId="{A7D0F397-A791-4ED5-94BB-FBE0B2D5852E}" type="pres">
      <dgm:prSet presAssocID="{8D398C1A-DAB7-40E2-88BE-D6B2AFBB87B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 with solid fill"/>
        </a:ext>
      </dgm:extLst>
    </dgm:pt>
    <dgm:pt modelId="{07BEB6CC-35C6-4796-9729-1AE757ACFCAD}" type="pres">
      <dgm:prSet presAssocID="{8D398C1A-DAB7-40E2-88BE-D6B2AFBB87B8}" presName="spaceRect" presStyleCnt="0"/>
      <dgm:spPr/>
    </dgm:pt>
    <dgm:pt modelId="{FB423794-E9EF-467A-8678-17E3A5B189CB}" type="pres">
      <dgm:prSet presAssocID="{8D398C1A-DAB7-40E2-88BE-D6B2AFBB87B8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E117F30A-633C-4D25-AD1F-9B44F3029722}" srcId="{E999970C-DF4A-4958-9B4D-CFE1E2B2DF59}" destId="{97A47856-ACD2-4D91-A55D-863BA8DC7791}" srcOrd="0" destOrd="0" parTransId="{E9179874-A9D1-4607-8DFA-2FD5629F3B01}" sibTransId="{4C43940E-E8EE-4495-9630-EF2CA8289303}"/>
    <dgm:cxn modelId="{1B16A668-1184-49C3-88B7-C7438E9FA14F}" type="presOf" srcId="{97A47856-ACD2-4D91-A55D-863BA8DC7791}" destId="{FF803A84-E1CF-4418-8B8C-B02C6E1E9147}" srcOrd="0" destOrd="0" presId="urn:microsoft.com/office/officeart/2018/2/layout/IconVerticalSolidList"/>
    <dgm:cxn modelId="{06014C4E-1631-4794-8F2D-6782A6C2AFC0}" type="presOf" srcId="{E999970C-DF4A-4958-9B4D-CFE1E2B2DF59}" destId="{D74440E1-5AA6-4342-A2DA-85FAFF63F0C7}" srcOrd="0" destOrd="0" presId="urn:microsoft.com/office/officeart/2018/2/layout/IconVerticalSolidList"/>
    <dgm:cxn modelId="{529E6955-DB54-4F9E-B5E1-1392BD981AB0}" type="presOf" srcId="{1869429B-2745-40C7-9F59-2C069E8B366C}" destId="{92C6A78F-11F0-4148-A13E-9E5ECF89B4D9}" srcOrd="0" destOrd="0" presId="urn:microsoft.com/office/officeart/2018/2/layout/IconVerticalSolidList"/>
    <dgm:cxn modelId="{EA73FD59-01BE-45AD-AD8A-9836FA3EA969}" srcId="{E999970C-DF4A-4958-9B4D-CFE1E2B2DF59}" destId="{9ABFCE3D-A9E1-4518-87B4-AED5040FE440}" srcOrd="2" destOrd="0" parTransId="{0220BC19-F054-49B6-A690-D5DE9CE836DE}" sibTransId="{9E528282-118F-4EC5-9DD1-1C2D4211C70B}"/>
    <dgm:cxn modelId="{CAB7F889-5243-49D2-BE89-3F858E07B526}" type="presOf" srcId="{8D398C1A-DAB7-40E2-88BE-D6B2AFBB87B8}" destId="{FB423794-E9EF-467A-8678-17E3A5B189CB}" srcOrd="0" destOrd="0" presId="urn:microsoft.com/office/officeart/2018/2/layout/IconVerticalSolidList"/>
    <dgm:cxn modelId="{5ABB5BB5-1DD3-4B16-8BD6-3CC580457B2E}" srcId="{E999970C-DF4A-4958-9B4D-CFE1E2B2DF59}" destId="{1869429B-2745-40C7-9F59-2C069E8B366C}" srcOrd="1" destOrd="0" parTransId="{798ECDB2-2D37-41C4-975F-2C5C7BEB287F}" sibTransId="{12F793DD-B3F6-4CC9-9C05-2F90CD26F9B5}"/>
    <dgm:cxn modelId="{233934BF-C536-4FCB-AEC1-2AE7724D1CFE}" srcId="{E999970C-DF4A-4958-9B4D-CFE1E2B2DF59}" destId="{8D398C1A-DAB7-40E2-88BE-D6B2AFBB87B8}" srcOrd="3" destOrd="0" parTransId="{A23A999B-1EE1-4E17-BFBA-F2A95BD08576}" sibTransId="{7BE6719D-A9E4-4144-AA70-FEB9329595A9}"/>
    <dgm:cxn modelId="{59D52AEC-8874-4CAD-A1B8-6D98F5DC91B0}" type="presOf" srcId="{9ABFCE3D-A9E1-4518-87B4-AED5040FE440}" destId="{9721C532-6325-41DA-8427-97D024B4D352}" srcOrd="0" destOrd="0" presId="urn:microsoft.com/office/officeart/2018/2/layout/IconVerticalSolidList"/>
    <dgm:cxn modelId="{7741AB5D-C87A-4394-8A9D-611CA6054EC3}" type="presParOf" srcId="{D74440E1-5AA6-4342-A2DA-85FAFF63F0C7}" destId="{5D5CAA96-D338-46DB-8EFC-5153A825A769}" srcOrd="0" destOrd="0" presId="urn:microsoft.com/office/officeart/2018/2/layout/IconVerticalSolidList"/>
    <dgm:cxn modelId="{E2673A9C-D796-4FD9-B8DA-B973DE2E1CAB}" type="presParOf" srcId="{5D5CAA96-D338-46DB-8EFC-5153A825A769}" destId="{10E03816-EDE3-4CA0-8950-802C767D3A57}" srcOrd="0" destOrd="0" presId="urn:microsoft.com/office/officeart/2018/2/layout/IconVerticalSolidList"/>
    <dgm:cxn modelId="{49FE807C-566A-40FF-BB99-65375A66423D}" type="presParOf" srcId="{5D5CAA96-D338-46DB-8EFC-5153A825A769}" destId="{5A65331A-DE91-4E10-9292-F23E427C75F1}" srcOrd="1" destOrd="0" presId="urn:microsoft.com/office/officeart/2018/2/layout/IconVerticalSolidList"/>
    <dgm:cxn modelId="{B4FAADB8-0AD7-44B5-8A6B-C268AE2A4920}" type="presParOf" srcId="{5D5CAA96-D338-46DB-8EFC-5153A825A769}" destId="{17C43383-4982-402D-A124-BC46E5B3F447}" srcOrd="2" destOrd="0" presId="urn:microsoft.com/office/officeart/2018/2/layout/IconVerticalSolidList"/>
    <dgm:cxn modelId="{A1DC77DD-ABCB-4614-B5FE-6C677DD06051}" type="presParOf" srcId="{5D5CAA96-D338-46DB-8EFC-5153A825A769}" destId="{FF803A84-E1CF-4418-8B8C-B02C6E1E9147}" srcOrd="3" destOrd="0" presId="urn:microsoft.com/office/officeart/2018/2/layout/IconVerticalSolidList"/>
    <dgm:cxn modelId="{7B15B133-6393-4419-A1BB-A173A82ECFAD}" type="presParOf" srcId="{D74440E1-5AA6-4342-A2DA-85FAFF63F0C7}" destId="{F32A7B43-0A62-4355-A845-0706791662DC}" srcOrd="1" destOrd="0" presId="urn:microsoft.com/office/officeart/2018/2/layout/IconVerticalSolidList"/>
    <dgm:cxn modelId="{2E3A0C02-6F4A-44FA-9FEA-16D5CAA91ADD}" type="presParOf" srcId="{D74440E1-5AA6-4342-A2DA-85FAFF63F0C7}" destId="{D042F7E3-924E-4AC7-B0DB-0C6CF0CEF918}" srcOrd="2" destOrd="0" presId="urn:microsoft.com/office/officeart/2018/2/layout/IconVerticalSolidList"/>
    <dgm:cxn modelId="{5F27682D-0AC5-497B-BCA2-2F5B34C4F1F7}" type="presParOf" srcId="{D042F7E3-924E-4AC7-B0DB-0C6CF0CEF918}" destId="{5D53CE35-95DD-420C-8A8A-A3F65E222D33}" srcOrd="0" destOrd="0" presId="urn:microsoft.com/office/officeart/2018/2/layout/IconVerticalSolidList"/>
    <dgm:cxn modelId="{554CAC8C-914D-4818-8946-DBB9CD78A967}" type="presParOf" srcId="{D042F7E3-924E-4AC7-B0DB-0C6CF0CEF918}" destId="{4D275BBE-D598-4976-8D6A-4D55AC0FE638}" srcOrd="1" destOrd="0" presId="urn:microsoft.com/office/officeart/2018/2/layout/IconVerticalSolidList"/>
    <dgm:cxn modelId="{142E75CA-4765-4F40-91FC-D58C9CFA9EB0}" type="presParOf" srcId="{D042F7E3-924E-4AC7-B0DB-0C6CF0CEF918}" destId="{1C7E7FD9-4720-4118-9558-A7397DA3B253}" srcOrd="2" destOrd="0" presId="urn:microsoft.com/office/officeart/2018/2/layout/IconVerticalSolidList"/>
    <dgm:cxn modelId="{53A6A8A8-1DC9-4905-AF48-6576521D4009}" type="presParOf" srcId="{D042F7E3-924E-4AC7-B0DB-0C6CF0CEF918}" destId="{92C6A78F-11F0-4148-A13E-9E5ECF89B4D9}" srcOrd="3" destOrd="0" presId="urn:microsoft.com/office/officeart/2018/2/layout/IconVerticalSolidList"/>
    <dgm:cxn modelId="{E464F57A-0B3E-4C7E-983E-6AD52FDC4493}" type="presParOf" srcId="{D74440E1-5AA6-4342-A2DA-85FAFF63F0C7}" destId="{ED908D6A-08F3-4CBB-9065-8A3F39DE66B3}" srcOrd="3" destOrd="0" presId="urn:microsoft.com/office/officeart/2018/2/layout/IconVerticalSolidList"/>
    <dgm:cxn modelId="{EC0D8301-8776-431D-AB92-507A8DC762BD}" type="presParOf" srcId="{D74440E1-5AA6-4342-A2DA-85FAFF63F0C7}" destId="{77F00C05-9FD4-40CE-882A-B8712146F51D}" srcOrd="4" destOrd="0" presId="urn:microsoft.com/office/officeart/2018/2/layout/IconVerticalSolidList"/>
    <dgm:cxn modelId="{0F3B11C8-0ACA-4768-AEA7-56DACA6E7CB6}" type="presParOf" srcId="{77F00C05-9FD4-40CE-882A-B8712146F51D}" destId="{2865DA99-D500-4E24-BE26-30CBB638A2A9}" srcOrd="0" destOrd="0" presId="urn:microsoft.com/office/officeart/2018/2/layout/IconVerticalSolidList"/>
    <dgm:cxn modelId="{5B5C9B76-8496-42C8-8FB4-502D8A78DB53}" type="presParOf" srcId="{77F00C05-9FD4-40CE-882A-B8712146F51D}" destId="{825671D7-9CBF-4182-9BA6-DBD252DCD27E}" srcOrd="1" destOrd="0" presId="urn:microsoft.com/office/officeart/2018/2/layout/IconVerticalSolidList"/>
    <dgm:cxn modelId="{7E26F335-E89A-407C-B911-C55E71D8745A}" type="presParOf" srcId="{77F00C05-9FD4-40CE-882A-B8712146F51D}" destId="{18EDCF25-5770-4056-AA58-485C78D1BAEC}" srcOrd="2" destOrd="0" presId="urn:microsoft.com/office/officeart/2018/2/layout/IconVerticalSolidList"/>
    <dgm:cxn modelId="{F798AB73-D779-40B2-A34E-F7557E61A59C}" type="presParOf" srcId="{77F00C05-9FD4-40CE-882A-B8712146F51D}" destId="{9721C532-6325-41DA-8427-97D024B4D352}" srcOrd="3" destOrd="0" presId="urn:microsoft.com/office/officeart/2018/2/layout/IconVerticalSolidList"/>
    <dgm:cxn modelId="{9ED225F9-C5E0-4306-B7E6-720723095F30}" type="presParOf" srcId="{D74440E1-5AA6-4342-A2DA-85FAFF63F0C7}" destId="{C567F112-6AFE-43C3-94AA-E29BECFF1359}" srcOrd="5" destOrd="0" presId="urn:microsoft.com/office/officeart/2018/2/layout/IconVerticalSolidList"/>
    <dgm:cxn modelId="{4A98FDA8-EB85-4809-B30F-FAC9E6ECBF9B}" type="presParOf" srcId="{D74440E1-5AA6-4342-A2DA-85FAFF63F0C7}" destId="{3A548BD8-FBB5-4B79-A751-B51FEB2B656C}" srcOrd="6" destOrd="0" presId="urn:microsoft.com/office/officeart/2018/2/layout/IconVerticalSolidList"/>
    <dgm:cxn modelId="{7B4AE169-C0EE-49F6-8FF6-6594696C823A}" type="presParOf" srcId="{3A548BD8-FBB5-4B79-A751-B51FEB2B656C}" destId="{64018D43-6639-4CF8-BDBB-A076B8E04AAD}" srcOrd="0" destOrd="0" presId="urn:microsoft.com/office/officeart/2018/2/layout/IconVerticalSolidList"/>
    <dgm:cxn modelId="{28E17B05-9326-45C5-8A0E-7835E69FF20D}" type="presParOf" srcId="{3A548BD8-FBB5-4B79-A751-B51FEB2B656C}" destId="{A7D0F397-A791-4ED5-94BB-FBE0B2D5852E}" srcOrd="1" destOrd="0" presId="urn:microsoft.com/office/officeart/2018/2/layout/IconVerticalSolidList"/>
    <dgm:cxn modelId="{C40F8CB8-AEA1-4269-88B4-2AAD9DAAA3E1}" type="presParOf" srcId="{3A548BD8-FBB5-4B79-A751-B51FEB2B656C}" destId="{07BEB6CC-35C6-4796-9729-1AE757ACFCAD}" srcOrd="2" destOrd="0" presId="urn:microsoft.com/office/officeart/2018/2/layout/IconVerticalSolidList"/>
    <dgm:cxn modelId="{C69963FE-4026-4222-BBB9-B696B94EB9DC}" type="presParOf" srcId="{3A548BD8-FBB5-4B79-A751-B51FEB2B656C}" destId="{FB423794-E9EF-467A-8678-17E3A5B189C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E03816-EDE3-4CA0-8950-802C767D3A57}">
      <dsp:nvSpPr>
        <dsp:cNvPr id="0" name=""/>
        <dsp:cNvSpPr/>
      </dsp:nvSpPr>
      <dsp:spPr>
        <a:xfrm>
          <a:off x="0" y="0"/>
          <a:ext cx="7114037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65331A-DE91-4E10-9292-F23E427C75F1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803A84-E1CF-4418-8B8C-B02C6E1E9147}">
      <dsp:nvSpPr>
        <dsp:cNvPr id="0" name=""/>
        <dsp:cNvSpPr/>
      </dsp:nvSpPr>
      <dsp:spPr>
        <a:xfrm>
          <a:off x="1057183" y="1805"/>
          <a:ext cx="6056853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search for movies</a:t>
          </a:r>
          <a:endParaRPr lang="en-US" sz="2200" kern="1200"/>
        </a:p>
      </dsp:txBody>
      <dsp:txXfrm>
        <a:off x="1057183" y="1805"/>
        <a:ext cx="6056853" cy="915310"/>
      </dsp:txXfrm>
    </dsp:sp>
    <dsp:sp modelId="{5D53CE35-95DD-420C-8A8A-A3F65E222D33}">
      <dsp:nvSpPr>
        <dsp:cNvPr id="0" name=""/>
        <dsp:cNvSpPr/>
      </dsp:nvSpPr>
      <dsp:spPr>
        <a:xfrm>
          <a:off x="0" y="1145944"/>
          <a:ext cx="7114037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275BBE-D598-4976-8D6A-4D55AC0FE638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C6A78F-11F0-4148-A13E-9E5ECF89B4D9}">
      <dsp:nvSpPr>
        <dsp:cNvPr id="0" name=""/>
        <dsp:cNvSpPr/>
      </dsp:nvSpPr>
      <dsp:spPr>
        <a:xfrm>
          <a:off x="1057183" y="1145944"/>
          <a:ext cx="6056853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manage a watchlist</a:t>
          </a:r>
          <a:endParaRPr lang="en-US" sz="2200" kern="1200"/>
        </a:p>
      </dsp:txBody>
      <dsp:txXfrm>
        <a:off x="1057183" y="1145944"/>
        <a:ext cx="6056853" cy="915310"/>
      </dsp:txXfrm>
    </dsp:sp>
    <dsp:sp modelId="{2865DA99-D500-4E24-BE26-30CBB638A2A9}">
      <dsp:nvSpPr>
        <dsp:cNvPr id="0" name=""/>
        <dsp:cNvSpPr/>
      </dsp:nvSpPr>
      <dsp:spPr>
        <a:xfrm>
          <a:off x="0" y="2290082"/>
          <a:ext cx="7114037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5671D7-9CBF-4182-9BA6-DBD252DCD27E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21C532-6325-41DA-8427-97D024B4D352}">
      <dsp:nvSpPr>
        <dsp:cNvPr id="0" name=""/>
        <dsp:cNvSpPr/>
      </dsp:nvSpPr>
      <dsp:spPr>
        <a:xfrm>
          <a:off x="1057183" y="2290082"/>
          <a:ext cx="6056853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vote for movies with friends</a:t>
          </a:r>
          <a:endParaRPr lang="en-US" sz="2200" kern="1200"/>
        </a:p>
      </dsp:txBody>
      <dsp:txXfrm>
        <a:off x="1057183" y="2290082"/>
        <a:ext cx="6056853" cy="915310"/>
      </dsp:txXfrm>
    </dsp:sp>
    <dsp:sp modelId="{64018D43-6639-4CF8-BDBB-A076B8E04AAD}">
      <dsp:nvSpPr>
        <dsp:cNvPr id="0" name=""/>
        <dsp:cNvSpPr/>
      </dsp:nvSpPr>
      <dsp:spPr>
        <a:xfrm>
          <a:off x="0" y="3434221"/>
          <a:ext cx="7114037" cy="91531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D0F397-A791-4ED5-94BB-FBE0B2D5852E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23794-E9EF-467A-8678-17E3A5B189CB}">
      <dsp:nvSpPr>
        <dsp:cNvPr id="0" name=""/>
        <dsp:cNvSpPr/>
      </dsp:nvSpPr>
      <dsp:spPr>
        <a:xfrm>
          <a:off x="1057183" y="3434221"/>
          <a:ext cx="6056853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choose what to watch</a:t>
          </a:r>
          <a:endParaRPr lang="en-US" sz="2200" kern="1200"/>
        </a:p>
      </dsp:txBody>
      <dsp:txXfrm>
        <a:off x="1057183" y="3434221"/>
        <a:ext cx="6056853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E91BF-7885-A769-8EA4-6CAEC66F8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67E7CC-3F38-9C1A-48B6-84E65D2D23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DD294-D6AE-3C50-2FF1-BE6DE60E5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AAE461-D9C9-5F58-56C3-A03B8F517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4B0FBB-92DF-6534-D3B6-9AB254458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12561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293C7-D3A2-2C0D-1F0F-2B5A6A62F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794240-7928-E485-4230-9D33EB9497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777E5-A9BE-B072-20BA-80F59CEF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D9878-078E-96E0-7B48-628C333A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74D2B-986A-FF23-8973-73203CCE7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7672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42F140-DBCE-042A-F43E-7268407CF8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FA696-D07A-969E-DE50-0813F9815E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D1166-D7A9-AD8E-4645-0A67CE14A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45410-AB4D-2509-732A-637690E79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2BE78-C249-30C9-E53B-BCD806FFC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743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32E25-DBEC-D9B3-9457-F32CAE640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0ED5-634D-3281-4FEF-0402D4F6F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19DC1-540A-AB4A-4F3D-6879F06BE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D367D-A14A-E8F8-6E73-736B74DD7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C8CF8-C562-FF48-B54F-597A8E61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211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1C2A2-DF02-4684-4EC1-DB8837CFF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8D410-88B4-4C7D-2FC7-581BA7848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6ABAD-8092-82F8-9ADE-B931AE4D4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8984C7-BA78-C127-C9EE-47695835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9AB7D-685E-77D5-5CA4-4AE20383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88598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8D064-7F88-69CB-11E1-90B35408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B3828-2B44-11C7-EADC-F3500C8D75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266224-DA37-EBDC-1043-866B54FD2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69CCB-D308-F444-790E-5A4A02980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81C644-D3FE-1664-7A83-5E6E5C3E1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5F379-E7B7-8477-020D-51D0315D4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3100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5BA4C-BEFE-73E0-9735-6ABC756F4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1A9CF3-EDAF-19F5-20E9-79919DE77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38340-69B0-853C-3361-71B4B8CA6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6CFB32-E32E-90C5-65F8-AF333C6CD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673B98-CC5D-06AA-F011-8D84F197F0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8600B3-999E-4545-1BB3-015567750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0FA217-3389-BB9C-DC1A-FE09E9B38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63AEC8-0937-650F-B1CF-04C224C13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38369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B3358-6F56-436B-BA8C-16C5F8BD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F10503-6260-95E5-531D-1ED81F164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E4080-189B-3CA3-2FA4-239D2D20E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DF1A07-C2F4-EC8F-586C-DBB87BD7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6531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CDE1E6-5187-AFCC-9D0E-5B923FAC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9C468F-15B3-22E1-2240-57F71A673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F55CE-D45F-19FD-DFBD-F8188571A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873860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B07D6-BE01-98C2-A99B-EF9166CF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F24A29-F7D1-FA58-58A3-D261C0667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9546E-C11A-ECEA-63CE-1B841C70D6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A6261-2648-B086-A593-98AF768AE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55D327-87FA-8C68-5B6B-EE03D61F9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263CDA-781E-162A-B3C3-F9762E511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73596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A6DC7-B330-6183-1A50-4E53ECCF7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C88D1C-42A9-4326-D62E-5330087C40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1794B2-0EFB-866A-4AA2-02A85FA31A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6B7159-47A7-A386-900C-495B4B610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BCC3AF-52AF-A4C2-71F9-A59CAA2B8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DC493-4B84-1DE0-CEF0-97C2A7CFC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56316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30A57-E87F-68FA-C3AB-DEF6CC78C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ACE48-2EF4-04B6-26F5-91818D1B3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DA20D1-26A7-9B1E-F391-BABD61C7F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B3167-F677-41BF-BD72-42A1A131000F}" type="datetimeFigureOut">
              <a:rPr lang="de-AT" smtClean="0"/>
              <a:t>21.01.2024</a:t>
            </a:fld>
            <a:endParaRPr lang="de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FD735-DB4A-262E-1021-78C386958E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E5EA9-00BB-1F12-37EE-2D3CFB1E37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3F009-77E5-45AD-B0D8-8805F68B1CA2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39769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collage of movies&#10;&#10;Description automatically generated">
            <a:extLst>
              <a:ext uri="{FF2B5EF4-FFF2-40B4-BE49-F238E27FC236}">
                <a16:creationId xmlns:a16="http://schemas.microsoft.com/office/drawing/2014/main" id="{981D396B-959A-B8FE-22D3-7649588A3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" t="9333" r="1539" b="17185"/>
          <a:stretch/>
        </p:blipFill>
        <p:spPr>
          <a:xfrm>
            <a:off x="0" y="-266217"/>
            <a:ext cx="12191999" cy="164550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B11BCB-FCF0-A371-A560-52920FE17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642360"/>
            <a:ext cx="12192000" cy="1676400"/>
          </a:xfrm>
          <a:gradFill flip="none" rotWithShape="1">
            <a:gsLst>
              <a:gs pos="0">
                <a:schemeClr val="bg1">
                  <a:alpha val="0"/>
                </a:schemeClr>
              </a:gs>
              <a:gs pos="25000">
                <a:srgbClr val="000000">
                  <a:alpha val="50000"/>
                </a:srgbClr>
              </a:gs>
              <a:gs pos="7500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ctr">
            <a:normAutofit/>
          </a:bodyPr>
          <a:lstStyle/>
          <a:p>
            <a:r>
              <a:rPr lang="en-GB" sz="7200" b="1" dirty="0" err="1">
                <a:solidFill>
                  <a:srgbClr val="FFFFFF"/>
                </a:solidFill>
              </a:rPr>
              <a:t>MoviePicker</a:t>
            </a:r>
            <a:endParaRPr lang="de-AT" sz="7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87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Room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(with votes)</a:t>
            </a:r>
          </a:p>
        </p:txBody>
      </p:sp>
      <p:pic>
        <p:nvPicPr>
          <p:cNvPr id="3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954846D-01D0-508B-4661-0BE65F2E8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3593304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Room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(locked)</a:t>
            </a:r>
          </a:p>
        </p:txBody>
      </p:sp>
      <p:pic>
        <p:nvPicPr>
          <p:cNvPr id="3" name="Content Placeholder 4" descr="A screenshot of a phone&#10;&#10;Description automatically generated">
            <a:extLst>
              <a:ext uri="{FF2B5EF4-FFF2-40B4-BE49-F238E27FC236}">
                <a16:creationId xmlns:a16="http://schemas.microsoft.com/office/drawing/2014/main" id="{B0918885-332B-4E91-CC6E-E409BECAE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2962157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Settings</a:t>
            </a:r>
          </a:p>
        </p:txBody>
      </p:sp>
      <p:pic>
        <p:nvPicPr>
          <p:cNvPr id="3" name="Content Placeholder 10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FF572887-14FD-E9A3-C88D-2FD19FA08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3845841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Censored Image</a:t>
            </a:r>
          </a:p>
        </p:txBody>
      </p:sp>
      <p:pic>
        <p:nvPicPr>
          <p:cNvPr id="3" name="Content Placeholder 3" descr="A close up of a blue and black square&#10;&#10;Description automatically generated">
            <a:extLst>
              <a:ext uri="{FF2B5EF4-FFF2-40B4-BE49-F238E27FC236}">
                <a16:creationId xmlns:a16="http://schemas.microsoft.com/office/drawing/2014/main" id="{946A5E1F-7DEB-3781-FCFA-5DBF8EC52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3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217087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Credits</a:t>
            </a:r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5604A1B8-66A7-C212-CA21-B044F0F33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49254" y="1746599"/>
            <a:ext cx="4707048" cy="338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31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Features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5052EA85-DCD4-54B6-F379-5ABAF6B691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432197"/>
              </p:ext>
            </p:extLst>
          </p:nvPr>
        </p:nvGraphicFramePr>
        <p:xfrm>
          <a:off x="4235198" y="1253331"/>
          <a:ext cx="711403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54994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Watchlist</a:t>
            </a:r>
          </a:p>
        </p:txBody>
      </p:sp>
      <p:pic>
        <p:nvPicPr>
          <p:cNvPr id="5" name="Content Placeholder 4" descr="A collage of movies&#10;&#10;Description automatically generated">
            <a:extLst>
              <a:ext uri="{FF2B5EF4-FFF2-40B4-BE49-F238E27FC236}">
                <a16:creationId xmlns:a16="http://schemas.microsoft.com/office/drawing/2014/main" id="{25F2FCDD-81F4-A5B2-9CF6-1EC3FA687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0"/>
            <a:ext cx="3868419" cy="6858000"/>
          </a:xfrm>
          <a:prstGeom prst="rect">
            <a:avLst/>
          </a:prstGeo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10023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Search</a:t>
            </a:r>
          </a:p>
        </p:txBody>
      </p:sp>
      <p:pic>
        <p:nvPicPr>
          <p:cNvPr id="4" name="Content Placeholder 4" descr="A collection of books with different characters&#10;&#10;Description automatically generated">
            <a:extLst>
              <a:ext uri="{FF2B5EF4-FFF2-40B4-BE49-F238E27FC236}">
                <a16:creationId xmlns:a16="http://schemas.microsoft.com/office/drawing/2014/main" id="{DF824889-27AD-09FB-784B-809AD54B01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prstGeom prst="rect">
            <a:avLst/>
          </a:prstGeo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3905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Details</a:t>
            </a:r>
          </a:p>
        </p:txBody>
      </p:sp>
      <p:pic>
        <p:nvPicPr>
          <p:cNvPr id="3" name="Content Placeholder 4" descr="A screenshot of a movie&#10;&#10;Description automatically generated">
            <a:extLst>
              <a:ext uri="{FF2B5EF4-FFF2-40B4-BE49-F238E27FC236}">
                <a16:creationId xmlns:a16="http://schemas.microsoft.com/office/drawing/2014/main" id="{529E5830-01B0-F160-8304-E32C2177C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01738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Details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(added to watchlist)</a:t>
            </a:r>
          </a:p>
        </p:txBody>
      </p:sp>
      <p:pic>
        <p:nvPicPr>
          <p:cNvPr id="3" name="Content Placeholder 4" descr="A screenshot of a movie&#10;&#10;Description automatically generated">
            <a:extLst>
              <a:ext uri="{FF2B5EF4-FFF2-40B4-BE49-F238E27FC236}">
                <a16:creationId xmlns:a16="http://schemas.microsoft.com/office/drawing/2014/main" id="{48FF3C05-CA19-3F28-CA1F-B5A9F972D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957998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Watchlist</a:t>
            </a:r>
            <a:b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(with added movie)</a:t>
            </a:r>
          </a:p>
        </p:txBody>
      </p:sp>
      <p:pic>
        <p:nvPicPr>
          <p:cNvPr id="3" name="Content Placeholder 4" descr="A collage of movies&#10;&#10;Description automatically generated">
            <a:extLst>
              <a:ext uri="{FF2B5EF4-FFF2-40B4-BE49-F238E27FC236}">
                <a16:creationId xmlns:a16="http://schemas.microsoft.com/office/drawing/2014/main" id="{2753D347-E6C2-CDA4-6B9E-ED81D5630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3307730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Polls</a:t>
            </a:r>
          </a:p>
        </p:txBody>
      </p:sp>
      <p:pic>
        <p:nvPicPr>
          <p:cNvPr id="3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E453D7B-239A-CEFB-F3EC-29FE44693D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-1"/>
            <a:ext cx="3868419" cy="6877191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1104596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1216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BFC562-4F7B-43BC-8547-AFFD74461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Empty Room</a:t>
            </a:r>
          </a:p>
        </p:txBody>
      </p:sp>
      <p:pic>
        <p:nvPicPr>
          <p:cNvPr id="3" name="Content Placeholder 4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78908BA6-0593-FC7B-3ED2-D3515289E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569" y="0"/>
            <a:ext cx="3857624" cy="6858000"/>
          </a:xfrm>
          <a:ln>
            <a:solidFill>
              <a:srgbClr val="4472C4"/>
            </a:solidFill>
          </a:ln>
        </p:spPr>
      </p:pic>
    </p:spTree>
    <p:extLst>
      <p:ext uri="{BB962C8B-B14F-4D97-AF65-F5344CB8AC3E}">
        <p14:creationId xmlns:p14="http://schemas.microsoft.com/office/powerpoint/2010/main" val="4034090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Microsoft Office PowerPoint</Application>
  <PresentationFormat>Widescreen</PresentationFormat>
  <Paragraphs>18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MoviePicker</vt:lpstr>
      <vt:lpstr>Features</vt:lpstr>
      <vt:lpstr>Watchlist</vt:lpstr>
      <vt:lpstr>Search</vt:lpstr>
      <vt:lpstr>Details</vt:lpstr>
      <vt:lpstr>Details (added to watchlist)</vt:lpstr>
      <vt:lpstr>Watchlist (with added movie)</vt:lpstr>
      <vt:lpstr>Polls</vt:lpstr>
      <vt:lpstr>Empty Room</vt:lpstr>
      <vt:lpstr>Room (with votes)</vt:lpstr>
      <vt:lpstr>Room (locked)</vt:lpstr>
      <vt:lpstr>Settings</vt:lpstr>
      <vt:lpstr>Censored Image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MoviePicker</dc:title>
  <dc:creator>Seiringer Philipp - s2110307095</dc:creator>
  <cp:lastModifiedBy>Seiringer Philipp - s2110307095</cp:lastModifiedBy>
  <cp:revision>16</cp:revision>
  <dcterms:created xsi:type="dcterms:W3CDTF">2024-01-21T09:00:35Z</dcterms:created>
  <dcterms:modified xsi:type="dcterms:W3CDTF">2024-01-21T11:07:45Z</dcterms:modified>
</cp:coreProperties>
</file>

<file path=docProps/thumbnail.jpeg>
</file>